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2000"/>
            <a:ext cx="91440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ТУРИСТИЧКИ </a:t>
            </a:r>
            <a:r>
              <a:rPr lang="sr-Cyrl-R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ЛОКАЛИТЕТИ, </a:t>
            </a:r>
          </a:p>
          <a:p>
            <a:pPr algn="ctr"/>
            <a:r>
              <a:rPr lang="sr-Cyrl-RS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МЕСТА, ЦЕНТРИ  И </a:t>
            </a:r>
            <a:r>
              <a:rPr lang="sr-Cyrl-R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РЕГИЈЕ</a:t>
            </a:r>
            <a:endParaRPr lang="en-US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 smtClean="0">
                <a:latin typeface="Comic Sans MS" pitchFamily="66" charset="0"/>
              </a:rPr>
              <a:t>Туристички локалитети</a:t>
            </a:r>
            <a:endParaRPr lang="en-US" sz="2000" b="1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6096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2000" dirty="0" smtClean="0"/>
              <a:t>То су мање просторне целине са појавама и објектима који су привлачни туристима</a:t>
            </a:r>
            <a:r>
              <a:rPr lang="sr-Cyrl-RS" sz="2000" b="1" dirty="0" smtClean="0"/>
              <a:t>. </a:t>
            </a:r>
            <a:endParaRPr lang="en-US" sz="2000" b="1" dirty="0"/>
          </a:p>
        </p:txBody>
      </p:sp>
      <p:pic>
        <p:nvPicPr>
          <p:cNvPr id="3074" name="Picture 2" descr="http://www.unknownworld.co/wp-content/uploads/2014/03/Antelope-Canyon-1-400x300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28600"/>
            <a:ext cx="3810000" cy="2895600"/>
          </a:xfrm>
          <a:prstGeom prst="rect">
            <a:avLst/>
          </a:prstGeom>
          <a:noFill/>
        </p:spPr>
      </p:pic>
      <p:pic>
        <p:nvPicPr>
          <p:cNvPr id="3076" name="Picture 4" descr="http://airpano.ru/files/victoria_618x2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71600"/>
            <a:ext cx="4953000" cy="1771651"/>
          </a:xfrm>
          <a:prstGeom prst="rect">
            <a:avLst/>
          </a:prstGeom>
          <a:noFill/>
        </p:spPr>
      </p:pic>
      <p:pic>
        <p:nvPicPr>
          <p:cNvPr id="3080" name="Picture 8" descr="http://www.planetware.com/photos-large/USCA/california-sequoia-national-par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265320"/>
            <a:ext cx="5029200" cy="3411705"/>
          </a:xfrm>
          <a:prstGeom prst="rect">
            <a:avLst/>
          </a:prstGeom>
          <a:noFill/>
        </p:spPr>
      </p:pic>
      <p:pic>
        <p:nvPicPr>
          <p:cNvPr id="3082" name="Picture 10" descr="http://s.globalquiz.org/media/pic/400/13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3200400"/>
            <a:ext cx="37338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mazingplacesview.com/wp-content/uploads/2014/11/1-Petra-Jord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953000" cy="3302000"/>
          </a:xfrm>
          <a:prstGeom prst="rect">
            <a:avLst/>
          </a:prstGeom>
          <a:noFill/>
        </p:spPr>
      </p:pic>
      <p:pic>
        <p:nvPicPr>
          <p:cNvPr id="2052" name="Picture 4" descr="http://arhiva.dalje.com/slike/slike_3/r1/g2008/m12/y1895470175574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2400"/>
            <a:ext cx="3810000" cy="28575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81600" y="29718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Петра у Јордану</a:t>
            </a:r>
            <a:endParaRPr lang="en-US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543800" y="30480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      Каба у Меки</a:t>
            </a:r>
            <a:endParaRPr lang="en-US" sz="1400" b="1" dirty="0"/>
          </a:p>
        </p:txBody>
      </p:sp>
      <p:pic>
        <p:nvPicPr>
          <p:cNvPr id="2054" name="Picture 6" descr="https://s-media-cache-ak0.pinimg.com/236x/03/db/1f/03db1ff529cce4e76fefb5ccf8ecd18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505200"/>
            <a:ext cx="2247900" cy="3143250"/>
          </a:xfrm>
          <a:prstGeom prst="rect">
            <a:avLst/>
          </a:prstGeom>
          <a:noFill/>
        </p:spPr>
      </p:pic>
      <p:pic>
        <p:nvPicPr>
          <p:cNvPr id="2056" name="Picture 8" descr="http://webmedia.jcu.edu/global/files/2012/03/vatican-city-pic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3505200"/>
            <a:ext cx="4267200" cy="31718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858000" y="35814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Ватикан у Риму</a:t>
            </a:r>
            <a:endParaRPr lang="en-US" sz="1400" b="1" dirty="0"/>
          </a:p>
        </p:txBody>
      </p:sp>
      <p:pic>
        <p:nvPicPr>
          <p:cNvPr id="2060" name="Picture 12" descr="http://www.montegrappa.org/guida_alpina/f_scii_alpinismo_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4038600"/>
            <a:ext cx="2165380" cy="2647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rbi.ch/uploads/pics/87_guca_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763000" cy="3429000"/>
          </a:xfrm>
          <a:prstGeom prst="rect">
            <a:avLst/>
          </a:prstGeom>
          <a:noFill/>
        </p:spPr>
      </p:pic>
      <p:pic>
        <p:nvPicPr>
          <p:cNvPr id="1028" name="Picture 4" descr="http://files.nialler9.com/wp-content/uploads/2013/06/exi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657600"/>
            <a:ext cx="8763000" cy="30045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4800" y="3657600"/>
            <a:ext cx="579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>
                <a:solidFill>
                  <a:schemeClr val="bg1"/>
                </a:solidFill>
              </a:rPr>
              <a:t>Монофункционални и полифункционални локалитети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"/>
            <a:ext cx="335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dirty="0" smtClean="0">
                <a:latin typeface="Comic Sans MS" pitchFamily="66" charset="0"/>
              </a:rPr>
              <a:t>Према потребама које задовољавају, локалитети се деле на излетничке, рекреативно-боравишне и локалитете са културним садржајем.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20486" name="Picture 6" descr="http://static.panoramio.com/photos/original/411997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52400"/>
            <a:ext cx="5044265" cy="3581400"/>
          </a:xfrm>
          <a:prstGeom prst="rect">
            <a:avLst/>
          </a:prstGeom>
          <a:noFill/>
        </p:spPr>
      </p:pic>
      <p:pic>
        <p:nvPicPr>
          <p:cNvPr id="20488" name="Picture 8" descr="http://www.ambassador-serbia.com/wp-content/uploads/2011/06/Monastery-Serbi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810000"/>
            <a:ext cx="5076825" cy="2867025"/>
          </a:xfrm>
          <a:prstGeom prst="rect">
            <a:avLst/>
          </a:prstGeom>
          <a:noFill/>
        </p:spPr>
      </p:pic>
      <p:pic>
        <p:nvPicPr>
          <p:cNvPr id="20490" name="Picture 10" descr="http://www.tt-group.net/Fotografije_Srbije/Kopaonik-utisci/Kopaonik-restoran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890784"/>
            <a:ext cx="3657599" cy="477671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400" y="190500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>
                <a:solidFill>
                  <a:schemeClr val="bg1"/>
                </a:solidFill>
              </a:rPr>
              <a:t>Конаци, Копаоник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b="1" dirty="0" smtClean="0">
                <a:latin typeface="Comic Sans MS" pitchFamily="66" charset="0"/>
              </a:rPr>
              <a:t>Туристичка</a:t>
            </a:r>
            <a:r>
              <a:rPr lang="sr-Cyrl-RS" dirty="0" smtClean="0">
                <a:latin typeface="Comic Sans MS" pitchFamily="66" charset="0"/>
              </a:rPr>
              <a:t> </a:t>
            </a:r>
            <a:r>
              <a:rPr lang="sr-Cyrl-RS" b="1" dirty="0" smtClean="0">
                <a:latin typeface="Comic Sans MS" pitchFamily="66" charset="0"/>
              </a:rPr>
              <a:t>места</a:t>
            </a:r>
            <a:r>
              <a:rPr lang="sr-Cyrl-RS" dirty="0" smtClean="0">
                <a:latin typeface="Comic Sans MS" pitchFamily="66" charset="0"/>
              </a:rPr>
              <a:t> су насеља са туристичким вредностима и туристичким прометом.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9462" name="Picture 6" descr="http://cache-graphicslib.viator.com/graphicslib/destination/santorini-1338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52400"/>
            <a:ext cx="5533505" cy="2002255"/>
          </a:xfrm>
          <a:prstGeom prst="rect">
            <a:avLst/>
          </a:prstGeom>
          <a:noFill/>
        </p:spPr>
      </p:pic>
      <p:pic>
        <p:nvPicPr>
          <p:cNvPr id="19464" name="Picture 8" descr="http://f.tqn.com/y/climbing/1/S/r/J/-/-/MatterhornZermatt_PhVisionsofourLand_Getty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3209925" cy="5200650"/>
          </a:xfrm>
          <a:prstGeom prst="rect">
            <a:avLst/>
          </a:prstGeom>
          <a:noFill/>
        </p:spPr>
      </p:pic>
      <p:pic>
        <p:nvPicPr>
          <p:cNvPr id="19466" name="Picture 10" descr="http://www.amostravel.rs/wp-content/gallery/hotel-tauern-spa-austrija/austrija-kaprun-hotel-tauern-spa-1-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4909" y="2209800"/>
            <a:ext cx="5506692" cy="2057400"/>
          </a:xfrm>
          <a:prstGeom prst="rect">
            <a:avLst/>
          </a:prstGeom>
          <a:noFill/>
        </p:spPr>
      </p:pic>
      <p:pic>
        <p:nvPicPr>
          <p:cNvPr id="19468" name="Picture 12" descr="http://www.ciee.org/study-abroad/images/programs/0516/headers/desktop/london-england-open-campus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4343400"/>
            <a:ext cx="5534025" cy="2400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1752600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latin typeface="Comic Sans MS" pitchFamily="66" charset="0"/>
              </a:rPr>
              <a:t>Туристички центри</a:t>
            </a:r>
            <a:r>
              <a:rPr lang="sr-Cyrl-RS" dirty="0" smtClean="0">
                <a:latin typeface="Comic Sans MS" pitchFamily="66" charset="0"/>
              </a:rPr>
              <a:t> су жиже одређених локалитета и места на некој територији и представљају окосницу развоја туризма у туристичким пределима и регијама.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4" name="Picture 2" descr="http://serbialife.ru/img/djerdap/djerdap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0"/>
            <a:ext cx="9753600" cy="7010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latin typeface="Comic Sans MS" pitchFamily="66" charset="0"/>
              </a:rPr>
              <a:t>Туристичке регије </a:t>
            </a:r>
            <a:r>
              <a:rPr lang="sr-Cyrl-RS" dirty="0" smtClean="0">
                <a:latin typeface="Comic Sans MS" pitchFamily="66" charset="0"/>
              </a:rPr>
              <a:t>су просторне целине у којима туризам има доминантну улогу.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05400" y="32766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latin typeface="Comic Sans MS" pitchFamily="66" charset="0"/>
              </a:rPr>
              <a:t>Оне могу бити природне, антропогене и комплексне.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21506" name="Picture 2" descr="http://dhigu-maldives.anantara.com/uploads/features/Anantara_Dhigu_MaldivesWelcome-jetty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495800"/>
            <a:ext cx="4724400" cy="2209800"/>
          </a:xfrm>
          <a:prstGeom prst="rect">
            <a:avLst/>
          </a:prstGeom>
          <a:noFill/>
        </p:spPr>
      </p:pic>
      <p:pic>
        <p:nvPicPr>
          <p:cNvPr id="21510" name="Picture 6" descr="http://www.destination360.com/north-america/us/colorado/images/s/asp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52400"/>
            <a:ext cx="3876675" cy="3162301"/>
          </a:xfrm>
          <a:prstGeom prst="rect">
            <a:avLst/>
          </a:prstGeom>
          <a:noFill/>
        </p:spPr>
      </p:pic>
      <p:pic>
        <p:nvPicPr>
          <p:cNvPr id="21512" name="Picture 8" descr="http://www.nyhabitat.com/blog/wp-content/uploads/2012/07/boulevard-croisette-cannes-french-rivie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838200"/>
            <a:ext cx="4759788" cy="35718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400" y="8382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Кан, Француска</a:t>
            </a:r>
            <a:endParaRPr lang="en-US" sz="1400" b="1" dirty="0"/>
          </a:p>
        </p:txBody>
      </p:sp>
      <p:pic>
        <p:nvPicPr>
          <p:cNvPr id="21516" name="Picture 12" descr="http://impressive.net/people/gerald/2002/10/08/11-52-05-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000500"/>
            <a:ext cx="3810000" cy="27051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105400" y="64008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Везув и Помпеја у Италији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img.montenegro.travel/sites/montenegro.travel/files/multimedia/www_montenegro_bild_studio_me/objekti/foto/2012/02/prokletije_-_pogled_na_karanfile_sa_vrha_talijan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7735"/>
            <a:ext cx="4343400" cy="654834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953000" y="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>
                <a:latin typeface="Comic Sans MS" pitchFamily="66" charset="0"/>
              </a:rPr>
              <a:t>Регије могу бити потенцијалне, афирмисане и развијене.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6400800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 dirty="0" smtClean="0"/>
              <a:t>Проклетије</a:t>
            </a:r>
            <a:endParaRPr lang="en-US" sz="1400" b="1" dirty="0"/>
          </a:p>
        </p:txBody>
      </p:sp>
      <p:pic>
        <p:nvPicPr>
          <p:cNvPr id="23562" name="Picture 10" descr="http://41.media.tumblr.com/e068715dfe9e76675effc949634d4968/tumblr_nd9aywSw7e1rum37vo1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647700"/>
            <a:ext cx="4343400" cy="6057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7724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96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Х </a:t>
            </a:r>
            <a:r>
              <a:rPr lang="sr-Cyrl-RS" sz="96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В А Л А</a:t>
            </a:r>
          </a:p>
          <a:p>
            <a:pPr algn="ctr"/>
            <a:r>
              <a:rPr lang="sr-Cyrl-RS" sz="96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Н А</a:t>
            </a:r>
          </a:p>
          <a:p>
            <a:pPr algn="ctr"/>
            <a:r>
              <a:rPr lang="sr-Cyrl-RS" sz="96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П А Ж Њ И</a:t>
            </a:r>
          </a:p>
          <a:p>
            <a:pPr algn="ctr"/>
            <a:endParaRPr lang="sr-Cyrl-RS" sz="2000" b="1" dirty="0" smtClean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sr-Cyrl-RS" sz="96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en-US" sz="96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144</Words>
  <Application>Microsoft Office PowerPoint</Application>
  <PresentationFormat>On-screen Show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tamara99</dc:creator>
  <cp:lastModifiedBy>PC</cp:lastModifiedBy>
  <cp:revision>21</cp:revision>
  <dcterms:created xsi:type="dcterms:W3CDTF">2006-08-16T00:00:00Z</dcterms:created>
  <dcterms:modified xsi:type="dcterms:W3CDTF">2020-05-02T11:00:02Z</dcterms:modified>
</cp:coreProperties>
</file>